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>
      <p:cViewPr>
        <p:scale>
          <a:sx n="101" d="100"/>
          <a:sy n="101" d="100"/>
        </p:scale>
        <p:origin x="336" y="6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Aptos</vt:lpstr>
      <vt:lpstr>Arial</vt:lpstr>
      <vt:lpstr>Calibri</vt:lpstr>
      <vt:lpstr>Gill Sans MT</vt:lpstr>
      <vt:lpstr>Gill Sans Nova Light</vt:lpstr>
      <vt:lpstr>KG No Matter What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11</cp:revision>
  <dcterms:created xsi:type="dcterms:W3CDTF">2024-05-22T08:59:55Z</dcterms:created>
  <dcterms:modified xsi:type="dcterms:W3CDTF">2024-05-22T11:37:00Z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